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66"/>
    <p:restoredTop sz="96911"/>
  </p:normalViewPr>
  <p:slideViewPr>
    <p:cSldViewPr>
      <p:cViewPr varScale="1">
        <p:scale>
          <a:sx n="55" d="100"/>
          <a:sy n="55" d="100"/>
        </p:scale>
        <p:origin x="880" y="232"/>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009033" y="1291542"/>
            <a:ext cx="620045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5324535"/>
          </a:xfrm>
          <a:prstGeom prst="rect">
            <a:avLst/>
          </a:prstGeom>
          <a:noFill/>
        </p:spPr>
        <p:txBody>
          <a:bodyPr wrap="square" rtlCol="0">
            <a:spAutoFit/>
          </a:bodyPr>
          <a:lstStyle/>
          <a:p>
            <a:r>
              <a:rPr lang="en-US" sz="2600" dirty="0"/>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[3],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4154984"/>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600" dirty="0"/>
              <a:t>Applied </a:t>
            </a:r>
            <a:r>
              <a:rPr lang="en-US" sz="2600" dirty="0" err="1">
                <a:latin typeface="Courier New" panose="02070309020205020404" pitchFamily="49" charset="0"/>
                <a:cs typeface="Courier New" panose="02070309020205020404" pitchFamily="49" charset="0"/>
              </a:rPr>
              <a:t>MaxMass</a:t>
            </a:r>
            <a:r>
              <a:rPr lang="en-US" sz="2600" dirty="0"/>
              <a:t> using the protein expression from wild-type E. coli strain W3110 under minimal media [5] in order to predict which gene knockouts would result in the largest amount of protein reclamation. The results of </a:t>
            </a:r>
            <a:r>
              <a:rPr lang="en-US" sz="2600" dirty="0" err="1">
                <a:latin typeface="Courier New" panose="02070309020205020404" pitchFamily="49" charset="0"/>
                <a:cs typeface="Courier New" panose="02070309020205020404" pitchFamily="49" charset="0"/>
              </a:rPr>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591524"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04905"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marL="457200" lvl="0" indent="-457200" defTabSz="914400">
              <a:buFont typeface="Wingdings" pitchFamily="2" charset="2"/>
              <a:buChar char="q"/>
              <a:defRPr/>
            </a:pPr>
            <a:r>
              <a:rPr lang="en-US" sz="26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lvl="0" indent="-457200" defTabSz="914400">
              <a:buFont typeface="Wingdings" pitchFamily="2" charset="2"/>
              <a:buChar char="q"/>
              <a:defRPr/>
            </a:pPr>
            <a:r>
              <a:rPr lang="en-US" sz="2600" kern="0" dirty="0">
                <a:solidFill>
                  <a:prstClr val="black"/>
                </a:solidFill>
              </a:rPr>
              <a:t>Knocking out the most highly expressed proteins can result in new highly expressed proteins. </a:t>
            </a:r>
          </a:p>
          <a:p>
            <a:pPr marL="457200" lvl="0" indent="-457200" defTabSz="914400">
              <a:buFont typeface="Wingdings" pitchFamily="2" charset="2"/>
              <a:buChar char="q"/>
              <a:defRPr/>
            </a:pPr>
            <a:r>
              <a:rPr lang="en-US" sz="26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2600" kern="0" dirty="0" err="1">
                <a:solidFill>
                  <a:prstClr val="black"/>
                </a:solidFill>
                <a:latin typeface="Courier New" panose="02070309020205020404" pitchFamily="49" charset="0"/>
                <a:cs typeface="Courier New" panose="02070309020205020404" pitchFamily="49" charset="0"/>
              </a:rPr>
              <a:t>MaxMass</a:t>
            </a:r>
            <a:r>
              <a:rPr lang="en-US" sz="2600" kern="0" dirty="0">
                <a:solidFill>
                  <a:prstClr val="black"/>
                </a:solidFill>
              </a:rPr>
              <a:t>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5925800"/>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516469"/>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4"/>
              </a:rPr>
              <a:t>https://doi.org/10.1021/acssynbio.7b00296</a:t>
            </a:r>
            <a:endParaRPr lang="en-US" sz="1200" dirty="0"/>
          </a:p>
          <a:p>
            <a:pPr marL="228600" indent="-228600">
              <a:buFont typeface="+mj-lt"/>
              <a:buAutoNum type="arabicPeriod"/>
            </a:pPr>
            <a:r>
              <a:rPr lang="en-US" sz="1200" dirty="0"/>
              <a:t>KHK Collection </a:t>
            </a:r>
            <a:r>
              <a:rPr lang="en-US" sz="1200" dirty="0">
                <a:hlinkClick r:id="rId15"/>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6"/>
              </a:rPr>
              <a:t>https://doi.org/10.1038/nbt.3418</a:t>
            </a: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701</TotalTime>
  <Words>659</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Courier New</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67</cp:revision>
  <cp:lastPrinted>2019-01-15T18:13:05Z</cp:lastPrinted>
  <dcterms:created xsi:type="dcterms:W3CDTF">2012-11-30T02:20:55Z</dcterms:created>
  <dcterms:modified xsi:type="dcterms:W3CDTF">2019-01-15T18:15:27Z</dcterms:modified>
</cp:coreProperties>
</file>